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7"/>
  </p:notesMasterIdLst>
  <p:sldIdLst>
    <p:sldId id="256" r:id="rId2"/>
    <p:sldId id="301" r:id="rId3"/>
    <p:sldId id="302" r:id="rId4"/>
    <p:sldId id="303" r:id="rId5"/>
    <p:sldId id="30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4B429"/>
    <a:srgbClr val="FFD54F"/>
    <a:srgbClr val="FFEA3D"/>
    <a:srgbClr val="FFFFAA"/>
    <a:srgbClr val="E0249A"/>
    <a:srgbClr val="0073CF"/>
    <a:srgbClr val="57068C"/>
    <a:srgbClr val="FFDB43"/>
    <a:srgbClr val="FDD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01" autoAdjust="0"/>
    <p:restoredTop sz="94660"/>
  </p:normalViewPr>
  <p:slideViewPr>
    <p:cSldViewPr snapToGrid="0">
      <p:cViewPr varScale="1">
        <p:scale>
          <a:sx n="86" d="100"/>
          <a:sy n="86" d="100"/>
        </p:scale>
        <p:origin x="614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E97C-1779-4CEE-80D0-5BBB1AC4023D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EF7D1-689C-4BC1-B59B-4A4CE078E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43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4268" y="5670949"/>
            <a:ext cx="2831372" cy="7247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18" name="Rectangle 17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1559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1" y="1396192"/>
            <a:ext cx="5542713" cy="670270"/>
          </a:xfrm>
        </p:spPr>
        <p:txBody>
          <a:bodyPr anchor="b">
            <a:noAutofit/>
          </a:bodyPr>
          <a:lstStyle>
            <a:lvl1pPr marL="0" indent="0">
              <a:buNone/>
              <a:defRPr sz="2800" b="1" baseline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881" y="2184400"/>
            <a:ext cx="5542713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6154" y="1396192"/>
            <a:ext cx="5593458" cy="670270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6154" y="2184400"/>
            <a:ext cx="5593458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F432B-3FBE-4889-963D-BF97BFBB7D3F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59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CCC04-1E76-41EE-A8AC-75AD85313D09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48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74A9E-84AC-4661-9381-CC35B09E47F7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65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NoBkg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829F-8847-4C2A-8DD0-690EAD78E53F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67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30071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87614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393007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393007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60400" y="2420360"/>
            <a:ext cx="10871200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393007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419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 with Pho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350285" y="495661"/>
            <a:ext cx="5440648" cy="575736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4362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92947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3887245" cy="250337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479637" y="6335309"/>
            <a:ext cx="1016000" cy="250337"/>
          </a:xfrm>
        </p:spPr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544943" y="2409026"/>
            <a:ext cx="4950694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85436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5436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85436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17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72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2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DFC970-B950-4395-A833-47227D4A68CA}" type="datetime1">
              <a:rPr lang="en-US" smtClean="0"/>
              <a:pPr/>
              <a:t>4/4/2020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02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title="University of Waterlo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865" y="546789"/>
            <a:ext cx="6400271" cy="41571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7225" y="4581236"/>
            <a:ext cx="10877550" cy="1597891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 cap="all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60D7-90CE-4513-A3CE-C070B9421917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8" name="Rectangle 7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69677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4268" y="5670949"/>
            <a:ext cx="2831372" cy="724754"/>
          </a:xfrm>
          <a:prstGeom prst="rect">
            <a:avLst/>
          </a:prstGeom>
        </p:spPr>
      </p:pic>
      <p:grpSp>
        <p:nvGrpSpPr>
          <p:cNvPr id="16" name="Group 15"/>
          <p:cNvGrpSpPr/>
          <p:nvPr userDrawn="1"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18" name="Rectangle 17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183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EA6FAE5-3667-1145-8B70-F9A9044696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9" b="18119"/>
          <a:stretch/>
        </p:blipFill>
        <p:spPr>
          <a:xfrm>
            <a:off x="0" y="405114"/>
            <a:ext cx="12192000" cy="6452886"/>
          </a:xfrm>
          <a:prstGeom prst="rect">
            <a:avLst/>
          </a:prstGeom>
        </p:spPr>
      </p:pic>
      <p:pic>
        <p:nvPicPr>
          <p:cNvPr id="11" name="Picture 10" title="University of Waterloo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5" t="13985" r="13985" b="13985"/>
          <a:stretch/>
        </p:blipFill>
        <p:spPr bwMode="gray">
          <a:xfrm>
            <a:off x="3781997" y="1779967"/>
            <a:ext cx="4628005" cy="30059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3425" y="4682836"/>
            <a:ext cx="10725150" cy="1559782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>
                <a:solidFill>
                  <a:schemeClr val="bg1">
                    <a:alpha val="81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 OPTION 2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8D4B-3D0A-49AB-8EA2-2DC8CB4594DB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082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4267" y="5680659"/>
            <a:ext cx="2770751" cy="7176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5" name="Rectangle 4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895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ack 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4267" y="5680659"/>
            <a:ext cx="2770751" cy="717639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20" name="Rectangle 19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0106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B0C9-B47E-4B33-A656-C78D1805DA95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32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407696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1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8908224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2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0408752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3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8C228CE-C572-4AF5-9728-AA6E475873DD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3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2" y="1709738"/>
            <a:ext cx="9399507" cy="2852737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4589463"/>
            <a:ext cx="9399507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D43AC-4B94-471D-A170-0D88FCD1FB54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02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_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0521" y="1692454"/>
            <a:ext cx="5200134" cy="13310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60521" y="3727927"/>
            <a:ext cx="8770620" cy="1212056"/>
          </a:xfrm>
        </p:spPr>
        <p:txBody>
          <a:bodyPr anchor="b">
            <a:noAutofit/>
          </a:bodyPr>
          <a:lstStyle>
            <a:lvl1pPr algn="l">
              <a:defRPr sz="40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 OPTION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60521" y="4947813"/>
            <a:ext cx="8770620" cy="666549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FF9E2-52BD-4C8D-9C57-79F661DB94A1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17" name="Rectangle 16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274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9882" y="1413164"/>
            <a:ext cx="5586855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992" y="1413164"/>
            <a:ext cx="5658620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881F3-AB4F-4026-8B03-DBF7475676B1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51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9790545" y="6147742"/>
            <a:ext cx="2060466" cy="52742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883" y="434108"/>
            <a:ext cx="11569729" cy="895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1413163"/>
            <a:ext cx="11569729" cy="459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38014" y="6335309"/>
            <a:ext cx="1181114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FDFC970-B950-4395-A833-47227D4A68CA}" type="datetime1">
              <a:rPr lang="en-US" smtClean="0"/>
              <a:t>4/4/2020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882" y="6335309"/>
            <a:ext cx="5226517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8000" y="6335309"/>
            <a:ext cx="1016000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16" name="Rectangle 15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73700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714" r:id="rId2"/>
    <p:sldLayoutId id="2147483715" r:id="rId3"/>
    <p:sldLayoutId id="2147483716" r:id="rId4"/>
    <p:sldLayoutId id="2147483670" r:id="rId5"/>
    <p:sldLayoutId id="2147483693" r:id="rId6"/>
    <p:sldLayoutId id="2147483671" r:id="rId7"/>
    <p:sldLayoutId id="2147483690" r:id="rId8"/>
    <p:sldLayoutId id="2147483672" r:id="rId9"/>
    <p:sldLayoutId id="2147483673" r:id="rId10"/>
    <p:sldLayoutId id="2147483674" r:id="rId11"/>
    <p:sldLayoutId id="2147483675" r:id="rId12"/>
    <p:sldLayoutId id="2147483710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12" r:id="rId19"/>
    <p:sldLayoutId id="2147483713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0" kern="1200" spc="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925" indent="-288925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Event Management System	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99798" y="4081958"/>
            <a:ext cx="5486243" cy="224051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Team:	</a:t>
            </a:r>
          </a:p>
          <a:p>
            <a:r>
              <a:rPr lang="en-US" dirty="0" err="1"/>
              <a:t>Meenakshikumar</a:t>
            </a:r>
            <a:r>
              <a:rPr lang="en-US" dirty="0"/>
              <a:t> Somasundaram (m2somasu)</a:t>
            </a:r>
            <a:endParaRPr lang="en-IN" dirty="0"/>
          </a:p>
          <a:p>
            <a:r>
              <a:rPr lang="en-US" dirty="0"/>
              <a:t>Muhammad </a:t>
            </a:r>
            <a:r>
              <a:rPr lang="en-US" dirty="0" err="1"/>
              <a:t>Areeb</a:t>
            </a:r>
            <a:r>
              <a:rPr lang="en-US" dirty="0"/>
              <a:t> Ansari (ma8ansar)</a:t>
            </a:r>
            <a:endParaRPr lang="en-IN" dirty="0"/>
          </a:p>
          <a:p>
            <a:r>
              <a:rPr lang="en-US" dirty="0"/>
              <a:t>Rishabh </a:t>
            </a:r>
            <a:r>
              <a:rPr lang="en-US" dirty="0" err="1"/>
              <a:t>Karwayun</a:t>
            </a:r>
            <a:r>
              <a:rPr lang="en-US" dirty="0"/>
              <a:t> (</a:t>
            </a:r>
            <a:r>
              <a:rPr lang="en-US" dirty="0" err="1"/>
              <a:t>rkarwayu</a:t>
            </a:r>
            <a:r>
              <a:rPr lang="en-US" dirty="0"/>
              <a:t>)</a:t>
            </a:r>
            <a:endParaRPr lang="en-IN" dirty="0"/>
          </a:p>
          <a:p>
            <a:r>
              <a:rPr lang="en-US" dirty="0"/>
              <a:t>Roy David Alexis John Bosco (</a:t>
            </a:r>
            <a:r>
              <a:rPr lang="en-US" dirty="0" err="1"/>
              <a:t>rdalexis</a:t>
            </a:r>
            <a:r>
              <a:rPr lang="en-US" dirty="0"/>
              <a:t>)</a:t>
            </a:r>
          </a:p>
          <a:p>
            <a:r>
              <a:rPr lang="en-US" dirty="0" err="1"/>
              <a:t>Amanpreet</a:t>
            </a:r>
            <a:r>
              <a:rPr lang="en-US" dirty="0"/>
              <a:t> Singh (a493sing)</a:t>
            </a:r>
            <a:endParaRPr lang="en-IN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03/11/2020</a:t>
            </a:r>
          </a:p>
        </p:txBody>
      </p:sp>
    </p:spTree>
    <p:extLst>
      <p:ext uri="{BB962C8B-B14F-4D97-AF65-F5344CB8AC3E}">
        <p14:creationId xmlns:p14="http://schemas.microsoft.com/office/powerpoint/2010/main" val="11486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6C649-22A1-4F1B-A34F-5A4ABBDD2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Purpose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905B7-14B5-4DFA-84FB-638D7E6B5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project aims at developing an online Event Management System where users have a one stop solution for organizing their events. </a:t>
            </a:r>
          </a:p>
          <a:p>
            <a:r>
              <a:rPr lang="en-US" dirty="0"/>
              <a:t>It would provide links to contact respective business owners for things like Event Space, Catering and Decorations. </a:t>
            </a:r>
          </a:p>
          <a:p>
            <a:r>
              <a:rPr lang="en-US" dirty="0"/>
              <a:t>Technologies used are Node JS for the front end and MongoDB for database. 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93E4A9-C49A-4540-9AE8-938532346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EMS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74A27-979B-47B7-BB58-EA9732E66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23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8CFF8-4BD6-486F-B2B4-58F7E03EC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Scrum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05FFB-C20B-4645-B339-BAA3AF7D2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Worked in sprints of 1 week. </a:t>
            </a:r>
          </a:p>
          <a:p>
            <a:r>
              <a:rPr lang="en-IN" dirty="0"/>
              <a:t>Weekly meetings on Wednesday after class.</a:t>
            </a:r>
          </a:p>
          <a:p>
            <a:r>
              <a:rPr lang="en-IN" dirty="0"/>
              <a:t>Additional meetings on Saturday (if required).</a:t>
            </a:r>
          </a:p>
          <a:p>
            <a:r>
              <a:rPr lang="en-IN" dirty="0"/>
              <a:t>Trello board used for tracking and project management. 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4B3509-1EC0-4A8A-9E13-C9C61C6F3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DF093B-86D7-4875-9114-9367D362D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48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FE8CB-1952-4083-97A3-D6E40CB73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Post Midterm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E06CE-459E-44CC-B41E-DA38DC1E3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Tile view</a:t>
            </a:r>
          </a:p>
          <a:p>
            <a:r>
              <a:rPr lang="en-IN" dirty="0"/>
              <a:t>Vendors can add, edit and delete businesses</a:t>
            </a:r>
          </a:p>
          <a:p>
            <a:r>
              <a:rPr lang="en-IN" dirty="0"/>
              <a:t>Users can comments on businesses (edit and delete functionality)</a:t>
            </a:r>
          </a:p>
          <a:p>
            <a:r>
              <a:rPr lang="en-IN" dirty="0"/>
              <a:t>Created admin account privileges</a:t>
            </a:r>
          </a:p>
          <a:p>
            <a:r>
              <a:rPr lang="en-IN" dirty="0"/>
              <a:t>Dynamic addition of data</a:t>
            </a:r>
          </a:p>
          <a:p>
            <a:r>
              <a:rPr lang="en-IN" dirty="0"/>
              <a:t>Testing of routes and UI 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C29FC6-ACCF-436B-A10C-7F71ACA1D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CEC589-1243-4BFA-BBC3-835FB02EB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63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ofWaterloo_WhiteBkgrd">
  <a:themeElements>
    <a:clrScheme name="Waterloo2016">
      <a:dk1>
        <a:sysClr val="windowText" lastClr="000000"/>
      </a:dk1>
      <a:lt1>
        <a:sysClr val="window" lastClr="FFFFFF"/>
      </a:lt1>
      <a:dk2>
        <a:srgbClr val="757575"/>
      </a:dk2>
      <a:lt2>
        <a:srgbClr val="D6D6D6"/>
      </a:lt2>
      <a:accent1>
        <a:srgbClr val="FFD54F"/>
      </a:accent1>
      <a:accent2>
        <a:srgbClr val="0C0C0C"/>
      </a:accent2>
      <a:accent3>
        <a:srgbClr val="AEAEAE"/>
      </a:accent3>
      <a:accent4>
        <a:srgbClr val="B71233"/>
      </a:accent4>
      <a:accent5>
        <a:srgbClr val="7F7F7F"/>
      </a:accent5>
      <a:accent6>
        <a:srgbClr val="0073CE"/>
      </a:accent6>
      <a:hlink>
        <a:srgbClr val="353535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16x9" id="{6AE4079F-C156-5F44-BB1F-9B1BE8D38F60}" vid="{B5180624-4081-3E41-A45E-4FDAF4AEA2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UofWaterloo_WhiteBkgrd</Template>
  <TotalTime>250</TotalTime>
  <Words>142</Words>
  <Application>Microsoft Office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Georgia</vt:lpstr>
      <vt:lpstr>Impact</vt:lpstr>
      <vt:lpstr>Verdana</vt:lpstr>
      <vt:lpstr>Wingdings</vt:lpstr>
      <vt:lpstr>UofWaterloo_WhiteBkgrd</vt:lpstr>
      <vt:lpstr>Event Management System </vt:lpstr>
      <vt:lpstr>Purpose </vt:lpstr>
      <vt:lpstr>Scrum </vt:lpstr>
      <vt:lpstr>Post Midterm Features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IN THIS SPACE HERE</dc:title>
  <dc:creator>Maria Morrone</dc:creator>
  <cp:lastModifiedBy>HP</cp:lastModifiedBy>
  <cp:revision>12</cp:revision>
  <dcterms:created xsi:type="dcterms:W3CDTF">2019-02-13T16:31:30Z</dcterms:created>
  <dcterms:modified xsi:type="dcterms:W3CDTF">2020-04-04T18:51:03Z</dcterms:modified>
</cp:coreProperties>
</file>

<file path=docProps/thumbnail.jpeg>
</file>